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  <p:embeddedFont>
      <p:font typeface="Nunito Sans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Sans-regular.fntdata"/><Relationship Id="rId10" Type="http://schemas.openxmlformats.org/officeDocument/2006/relationships/font" Target="fonts/Roboto-boldItalic.fntdata"/><Relationship Id="rId13" Type="http://schemas.openxmlformats.org/officeDocument/2006/relationships/font" Target="fonts/NunitoSans-italic.fntdata"/><Relationship Id="rId12" Type="http://schemas.openxmlformats.org/officeDocument/2006/relationships/font" Target="fonts/Nunito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italic.fntdata"/><Relationship Id="rId14" Type="http://schemas.openxmlformats.org/officeDocument/2006/relationships/font" Target="fonts/Nunito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943325" y="1819275"/>
            <a:ext cx="76692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943325" y="2789126"/>
            <a:ext cx="76692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" name="Google Shape;15;p2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943325" y="2065350"/>
            <a:ext cx="77397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 rot="-5400000">
            <a:off x="-1683343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6D0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" name="Google Shape;21;p3"/>
          <p:cNvSpPr/>
          <p:nvPr/>
        </p:nvSpPr>
        <p:spPr>
          <a:xfrm rot="-5400000">
            <a:off x="-1823618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" name="Google Shape;22;p3"/>
          <p:cNvSpPr/>
          <p:nvPr/>
        </p:nvSpPr>
        <p:spPr>
          <a:xfrm rot="-5400000">
            <a:off x="-1878391" y="1870766"/>
            <a:ext cx="4602480" cy="845701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rgbClr val="F6D042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 rot="10800000">
            <a:off x="0" y="1037700"/>
            <a:ext cx="9144000" cy="410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" name="Google Shape;25;p4"/>
          <p:cNvSpPr txBox="1"/>
          <p:nvPr>
            <p:ph type="title"/>
          </p:nvPr>
        </p:nvSpPr>
        <p:spPr>
          <a:xfrm>
            <a:off x="460950" y="134313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60950" y="1509000"/>
            <a:ext cx="8222100" cy="32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 flipH="1" rot="-5400000">
            <a:off x="-335874" y="389712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9" name="Google Shape;29;p4"/>
          <p:cNvSpPr/>
          <p:nvPr/>
        </p:nvSpPr>
        <p:spPr>
          <a:xfrm flipH="1" rot="-5400000">
            <a:off x="-389699" y="389699"/>
            <a:ext cx="1036320" cy="256922"/>
          </a:xfrm>
          <a:custGeom>
            <a:rect b="b" l="l" r="r" t="t"/>
            <a:pathLst>
              <a:path extrusionOk="0" h="2141014" w="12192000">
                <a:moveTo>
                  <a:pt x="0" y="0"/>
                </a:moveTo>
                <a:lnTo>
                  <a:pt x="12192000" y="0"/>
                </a:lnTo>
                <a:lnTo>
                  <a:pt x="12192000" y="1106105"/>
                </a:lnTo>
                <a:lnTo>
                  <a:pt x="11573003" y="991881"/>
                </a:lnTo>
                <a:cubicBezTo>
                  <a:pt x="9878614" y="710266"/>
                  <a:pt x="8065276" y="625120"/>
                  <a:pt x="6191588" y="769650"/>
                </a:cubicBezTo>
                <a:cubicBezTo>
                  <a:pt x="4050230" y="934828"/>
                  <a:pt x="2032769" y="1384354"/>
                  <a:pt x="218043" y="2055832"/>
                </a:cubicBezTo>
                <a:lnTo>
                  <a:pt x="0" y="21410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400" u="none" cap="none" strike="noStrike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rgbClr val="F6D04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 flipH="1" rot="10800000">
            <a:off x="0" y="656350"/>
            <a:ext cx="9144000" cy="393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3" name="Google Shape;33;p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lef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/>
        </p:nvSpPr>
        <p:spPr>
          <a:xfrm flipH="1" rot="10800000">
            <a:off x="3273552" y="-6550"/>
            <a:ext cx="5867400" cy="4599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t Full Image in Background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left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0" y="0"/>
            <a:ext cx="4572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5" name="Google Shape;4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/>
        </p:nvSpPr>
        <p:spPr>
          <a:xfrm flipH="1" rot="10800000">
            <a:off x="0" y="0"/>
            <a:ext cx="9144000" cy="459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Nunito Sans"/>
              <a:buNone/>
              <a:defRPr b="1" sz="3200"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Sans"/>
              <a:buChar char="●"/>
              <a:defRPr sz="1800">
                <a:latin typeface="Nunito Sans"/>
                <a:ea typeface="Nunito Sans"/>
                <a:cs typeface="Nunito Sans"/>
                <a:sym typeface="Nunito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●"/>
              <a:defRPr>
                <a:latin typeface="Nunito Sans"/>
                <a:ea typeface="Nunito Sans"/>
                <a:cs typeface="Nunito Sans"/>
                <a:sym typeface="Nunito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Sans"/>
              <a:buChar char="○"/>
              <a:defRPr>
                <a:latin typeface="Nunito Sans"/>
                <a:ea typeface="Nunito Sans"/>
                <a:cs typeface="Nunito Sans"/>
                <a:sym typeface="Nunito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Sans"/>
              <a:buChar char="■"/>
              <a:defRPr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2687" l="0" r="0" t="2678"/>
          <a:stretch/>
        </p:blipFill>
        <p:spPr>
          <a:xfrm>
            <a:off x="0" y="4593422"/>
            <a:ext cx="9144002" cy="55006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2"/>
          <p:cNvPicPr preferRelativeResize="0"/>
          <p:nvPr/>
        </p:nvPicPr>
        <p:blipFill rotWithShape="1">
          <a:blip r:embed="rId3">
            <a:alphaModFix/>
          </a:blip>
          <a:srcRect b="3828" l="3669" r="2009" t="2327"/>
          <a:stretch/>
        </p:blipFill>
        <p:spPr>
          <a:xfrm>
            <a:off x="1540450" y="218675"/>
            <a:ext cx="6063099" cy="430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TCC - based on Material">
  <a:themeElements>
    <a:clrScheme name="Material">
      <a:dk1>
        <a:srgbClr val="F39838"/>
      </a:dk1>
      <a:lt1>
        <a:srgbClr val="FFFFFF"/>
      </a:lt1>
      <a:dk2>
        <a:srgbClr val="4140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